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1" autoAdjust="0"/>
    <p:restoredTop sz="96118" autoAdjust="0"/>
  </p:normalViewPr>
  <p:slideViewPr>
    <p:cSldViewPr snapToGrid="0">
      <p:cViewPr varScale="1">
        <p:scale>
          <a:sx n="99" d="100"/>
          <a:sy n="99" d="100"/>
        </p:scale>
        <p:origin x="200" y="8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diolog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1141765" y="5883275"/>
            <a:ext cx="914400" cy="914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2/6/20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SIUEM-logo.png" descr="SIUEM-logo.tiff"/>
          <p:cNvPicPr>
            <a:picLocks noChangeAspect="1"/>
          </p:cNvPicPr>
          <p:nvPr userDrawn="1"/>
        </p:nvPicPr>
        <p:blipFill>
          <a:blip r:embed="rId20">
            <a:extLst/>
          </a:blip>
          <a:srcRect l="10247" t="5190" r="10610" b="6200"/>
          <a:stretch>
            <a:fillRect/>
          </a:stretch>
        </p:blipFill>
        <p:spPr>
          <a:xfrm>
            <a:off x="11160253" y="5883275"/>
            <a:ext cx="844293" cy="842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1" h="21419" extrusionOk="0">
                <a:moveTo>
                  <a:pt x="10162" y="7"/>
                </a:moveTo>
                <a:cubicBezTo>
                  <a:pt x="9467" y="-17"/>
                  <a:pt x="8760" y="18"/>
                  <a:pt x="8040" y="108"/>
                </a:cubicBezTo>
                <a:cubicBezTo>
                  <a:pt x="4238" y="962"/>
                  <a:pt x="1034" y="4195"/>
                  <a:pt x="227" y="8250"/>
                </a:cubicBezTo>
                <a:cubicBezTo>
                  <a:pt x="-1161" y="15176"/>
                  <a:pt x="3998" y="21583"/>
                  <a:pt x="10613" y="21416"/>
                </a:cubicBezTo>
                <a:cubicBezTo>
                  <a:pt x="11054" y="21405"/>
                  <a:pt x="11495" y="21356"/>
                  <a:pt x="11947" y="21285"/>
                </a:cubicBezTo>
                <a:cubicBezTo>
                  <a:pt x="16968" y="20432"/>
                  <a:pt x="20240" y="15791"/>
                  <a:pt x="20414" y="10712"/>
                </a:cubicBezTo>
                <a:cubicBezTo>
                  <a:pt x="20439" y="9986"/>
                  <a:pt x="20394" y="9256"/>
                  <a:pt x="20289" y="8522"/>
                </a:cubicBezTo>
                <a:cubicBezTo>
                  <a:pt x="19152" y="3140"/>
                  <a:pt x="15029" y="178"/>
                  <a:pt x="10162" y="7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6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2" r:id="rId11"/>
    <p:sldLayoutId id="2147483853" r:id="rId12"/>
    <p:sldLayoutId id="2147483854" r:id="rId13"/>
    <p:sldLayoutId id="2147483855" r:id="rId14"/>
    <p:sldLayoutId id="2147483858" r:id="rId15"/>
    <p:sldLayoutId id="2147483859" r:id="rId16"/>
    <p:sldLayoutId id="2147483850" r:id="rId17"/>
    <p:sldLayoutId id="2147483851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408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274EAED-B4FE-844E-B172-7ED0B2DCD71C}" vid="{D18FC49B-AFFD-4A4B-A415-A5B13459E1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Calisto MT</vt:lpstr>
      <vt:lpstr>Trebuchet MS</vt:lpstr>
      <vt:lpstr>Wingdings 2</vt:lpstr>
      <vt:lpstr>Slate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2020-02-06T15:04:19Z</dcterms:created>
  <dcterms:modified xsi:type="dcterms:W3CDTF">2020-02-06T15:07:03Z</dcterms:modified>
</cp:coreProperties>
</file>