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138176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91"/>
  </p:normalViewPr>
  <p:slideViewPr>
    <p:cSldViewPr snapToGrid="0" snapToObjects="1">
      <p:cViewPr varScale="1">
        <p:scale>
          <a:sx n="103" d="100"/>
          <a:sy n="103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469045"/>
            <a:ext cx="11744960" cy="777329"/>
          </a:xfrm>
        </p:spPr>
        <p:txBody>
          <a:bodyPr anchor="t" anchorCtr="0"/>
          <a:lstStyle>
            <a:lvl1pPr algn="l">
              <a:defRPr sz="4946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6320" y="3170887"/>
            <a:ext cx="10363200" cy="1007708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473" b="1" i="0" baseline="0">
                <a:solidFill>
                  <a:schemeClr val="bg1"/>
                </a:solidFill>
              </a:defRPr>
            </a:lvl1pPr>
            <a:lvl2pPr marL="518133" indent="0" algn="ctr">
              <a:buNone/>
              <a:defRPr sz="2267"/>
            </a:lvl2pPr>
            <a:lvl3pPr marL="1036266" indent="0" algn="ctr">
              <a:buNone/>
              <a:defRPr sz="2040"/>
            </a:lvl3pPr>
            <a:lvl4pPr marL="1554399" indent="0" algn="ctr">
              <a:buNone/>
              <a:defRPr sz="1814"/>
            </a:lvl4pPr>
            <a:lvl5pPr marL="2072532" indent="0" algn="ctr">
              <a:buNone/>
              <a:defRPr sz="1814"/>
            </a:lvl5pPr>
            <a:lvl6pPr marL="2590665" indent="0" algn="ctr">
              <a:buNone/>
              <a:defRPr sz="1814"/>
            </a:lvl6pPr>
            <a:lvl7pPr marL="3108797" indent="0" algn="ctr">
              <a:buNone/>
              <a:defRPr sz="1814"/>
            </a:lvl7pPr>
            <a:lvl8pPr marL="3626930" indent="0" algn="ctr">
              <a:buNone/>
              <a:defRPr sz="1814"/>
            </a:lvl8pPr>
            <a:lvl9pPr marL="4145064" indent="0" algn="ctr">
              <a:buNone/>
              <a:defRPr sz="181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320" y="4274063"/>
            <a:ext cx="3108960" cy="413808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</a:defRPr>
            </a:lvl1pPr>
          </a:lstStyle>
          <a:p>
            <a:fld id="{F09292F8-EC2C-8344-8F7F-9BC130EF9FE0}" type="datetimeFigureOut">
              <a:rPr lang="en-US" smtClean="0"/>
              <a:pPr/>
              <a:t>2/22/2018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1480" y="6278866"/>
            <a:ext cx="1454221" cy="12972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240" y="6482911"/>
            <a:ext cx="1612096" cy="88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002BC-C8DD-1842-A576-D47577C8FA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732823"/>
            <a:ext cx="4456536" cy="1598899"/>
          </a:xfrm>
        </p:spPr>
        <p:txBody>
          <a:bodyPr anchor="b"/>
          <a:lstStyle>
            <a:lvl1pPr>
              <a:defRPr sz="362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4280" y="1119083"/>
            <a:ext cx="6995160" cy="5523442"/>
          </a:xfrm>
        </p:spPr>
        <p:txBody>
          <a:bodyPr/>
          <a:lstStyle>
            <a:lvl1pPr>
              <a:defRPr sz="3626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331720"/>
            <a:ext cx="4456536" cy="4319800"/>
          </a:xfrm>
        </p:spPr>
        <p:txBody>
          <a:bodyPr/>
          <a:lstStyle>
            <a:lvl1pPr marL="0" indent="0">
              <a:buNone/>
              <a:defRPr sz="1814"/>
            </a:lvl1pPr>
            <a:lvl2pPr marL="518133" indent="0">
              <a:buNone/>
              <a:defRPr sz="1586"/>
            </a:lvl2pPr>
            <a:lvl3pPr marL="1036266" indent="0">
              <a:buNone/>
              <a:defRPr sz="1360"/>
            </a:lvl3pPr>
            <a:lvl4pPr marL="1554399" indent="0">
              <a:buNone/>
              <a:defRPr sz="1133"/>
            </a:lvl4pPr>
            <a:lvl5pPr marL="2072532" indent="0">
              <a:buNone/>
              <a:defRPr sz="1133"/>
            </a:lvl5pPr>
            <a:lvl6pPr marL="2590665" indent="0">
              <a:buNone/>
              <a:defRPr sz="1133"/>
            </a:lvl6pPr>
            <a:lvl7pPr marL="3108797" indent="0">
              <a:buNone/>
              <a:defRPr sz="1133"/>
            </a:lvl7pPr>
            <a:lvl8pPr marL="3626930" indent="0">
              <a:buNone/>
              <a:defRPr sz="1133"/>
            </a:lvl8pPr>
            <a:lvl9pPr marL="4145064" indent="0">
              <a:buNone/>
              <a:defRPr sz="11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732823"/>
            <a:ext cx="4456536" cy="1598899"/>
          </a:xfrm>
        </p:spPr>
        <p:txBody>
          <a:bodyPr anchor="b"/>
          <a:lstStyle>
            <a:lvl1pPr>
              <a:defRPr sz="362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74280" y="1119083"/>
            <a:ext cx="6995160" cy="5523442"/>
          </a:xfrm>
        </p:spPr>
        <p:txBody>
          <a:bodyPr anchor="t"/>
          <a:lstStyle>
            <a:lvl1pPr marL="0" indent="0">
              <a:buNone/>
              <a:defRPr sz="3626"/>
            </a:lvl1pPr>
            <a:lvl2pPr marL="518133" indent="0">
              <a:buNone/>
              <a:defRPr sz="3173"/>
            </a:lvl2pPr>
            <a:lvl3pPr marL="1036266" indent="0">
              <a:buNone/>
              <a:defRPr sz="2720"/>
            </a:lvl3pPr>
            <a:lvl4pPr marL="1554399" indent="0">
              <a:buNone/>
              <a:defRPr sz="2267"/>
            </a:lvl4pPr>
            <a:lvl5pPr marL="2072532" indent="0">
              <a:buNone/>
              <a:defRPr sz="2267"/>
            </a:lvl5pPr>
            <a:lvl6pPr marL="2590665" indent="0">
              <a:buNone/>
              <a:defRPr sz="2267"/>
            </a:lvl6pPr>
            <a:lvl7pPr marL="3108797" indent="0">
              <a:buNone/>
              <a:defRPr sz="2267"/>
            </a:lvl7pPr>
            <a:lvl8pPr marL="3626930" indent="0">
              <a:buNone/>
              <a:defRPr sz="2267"/>
            </a:lvl8pPr>
            <a:lvl9pPr marL="4145064" indent="0">
              <a:buNone/>
              <a:defRPr sz="22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331720"/>
            <a:ext cx="4456536" cy="4319800"/>
          </a:xfrm>
        </p:spPr>
        <p:txBody>
          <a:bodyPr/>
          <a:lstStyle>
            <a:lvl1pPr marL="0" indent="0">
              <a:buNone/>
              <a:defRPr sz="1814"/>
            </a:lvl1pPr>
            <a:lvl2pPr marL="518133" indent="0">
              <a:buNone/>
              <a:defRPr sz="1586"/>
            </a:lvl2pPr>
            <a:lvl3pPr marL="1036266" indent="0">
              <a:buNone/>
              <a:defRPr sz="1360"/>
            </a:lvl3pPr>
            <a:lvl4pPr marL="1554399" indent="0">
              <a:buNone/>
              <a:defRPr sz="1133"/>
            </a:lvl4pPr>
            <a:lvl5pPr marL="2072532" indent="0">
              <a:buNone/>
              <a:defRPr sz="1133"/>
            </a:lvl5pPr>
            <a:lvl6pPr marL="2590665" indent="0">
              <a:buNone/>
              <a:defRPr sz="1133"/>
            </a:lvl6pPr>
            <a:lvl7pPr marL="3108797" indent="0">
              <a:buNone/>
              <a:defRPr sz="1133"/>
            </a:lvl7pPr>
            <a:lvl8pPr marL="3626930" indent="0">
              <a:buNone/>
              <a:defRPr sz="1133"/>
            </a:lvl8pPr>
            <a:lvl9pPr marL="4145064" indent="0">
              <a:buNone/>
              <a:defRPr sz="11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002BC-C8DD-1842-A576-D47577C8FA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26845" y="413808"/>
            <a:ext cx="1040798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9960" y="413808"/>
            <a:ext cx="8765541" cy="658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002BC-C8DD-1842-A576-D47577C8FA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9" y="1843571"/>
            <a:ext cx="8828879" cy="1462323"/>
          </a:xfrm>
        </p:spPr>
        <p:txBody>
          <a:bodyPr anchor="t" anchorCtr="0"/>
          <a:lstStyle>
            <a:lvl1pPr>
              <a:defRPr sz="4946" cap="none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59619" y="3776943"/>
            <a:ext cx="8828879" cy="1007708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473" b="1" i="0" baseline="0">
                <a:solidFill>
                  <a:schemeClr val="bg1"/>
                </a:solidFill>
              </a:defRPr>
            </a:lvl1pPr>
            <a:lvl2pPr marL="518133" indent="0" algn="ctr">
              <a:buNone/>
              <a:defRPr sz="2267"/>
            </a:lvl2pPr>
            <a:lvl3pPr marL="1036266" indent="0" algn="ctr">
              <a:buNone/>
              <a:defRPr sz="2040"/>
            </a:lvl3pPr>
            <a:lvl4pPr marL="1554399" indent="0" algn="ctr">
              <a:buNone/>
              <a:defRPr sz="1814"/>
            </a:lvl4pPr>
            <a:lvl5pPr marL="2072532" indent="0" algn="ctr">
              <a:buNone/>
              <a:defRPr sz="1814"/>
            </a:lvl5pPr>
            <a:lvl6pPr marL="2590665" indent="0" algn="ctr">
              <a:buNone/>
              <a:defRPr sz="1814"/>
            </a:lvl6pPr>
            <a:lvl7pPr marL="3108797" indent="0" algn="ctr">
              <a:buNone/>
              <a:defRPr sz="1814"/>
            </a:lvl7pPr>
            <a:lvl8pPr marL="3626930" indent="0" algn="ctr">
              <a:buNone/>
              <a:defRPr sz="1814"/>
            </a:lvl8pPr>
            <a:lvl9pPr marL="4145064" indent="0" algn="ctr">
              <a:buNone/>
              <a:defRPr sz="181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19149" y="5065236"/>
            <a:ext cx="8828879" cy="1462323"/>
          </a:xfrm>
        </p:spPr>
        <p:txBody>
          <a:bodyPr anchor="t" anchorCtr="0"/>
          <a:lstStyle>
            <a:lvl1pPr>
              <a:defRPr sz="4946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819145" y="6615836"/>
            <a:ext cx="6681747" cy="901382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473" b="1" i="0" baseline="0">
                <a:solidFill>
                  <a:schemeClr val="tx2"/>
                </a:solidFill>
              </a:defRPr>
            </a:lvl1pPr>
            <a:lvl2pPr marL="518133" indent="0" algn="ctr">
              <a:buNone/>
              <a:defRPr sz="2267"/>
            </a:lvl2pPr>
            <a:lvl3pPr marL="1036266" indent="0" algn="ctr">
              <a:buNone/>
              <a:defRPr sz="2040"/>
            </a:lvl3pPr>
            <a:lvl4pPr marL="1554399" indent="0" algn="ctr">
              <a:buNone/>
              <a:defRPr sz="1814"/>
            </a:lvl4pPr>
            <a:lvl5pPr marL="2072532" indent="0" algn="ctr">
              <a:buNone/>
              <a:defRPr sz="1814"/>
            </a:lvl5pPr>
            <a:lvl6pPr marL="2590665" indent="0" algn="ctr">
              <a:buNone/>
              <a:defRPr sz="1814"/>
            </a:lvl6pPr>
            <a:lvl7pPr marL="3108797" indent="0" algn="ctr">
              <a:buNone/>
              <a:defRPr sz="1814"/>
            </a:lvl7pPr>
            <a:lvl8pPr marL="3626930" indent="0" algn="ctr">
              <a:buNone/>
              <a:defRPr sz="1814"/>
            </a:lvl8pPr>
            <a:lvl9pPr marL="4145064" indent="0" algn="ctr">
              <a:buNone/>
              <a:defRPr sz="181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705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77" r="74747" b="2"/>
          <a:stretch/>
        </p:blipFill>
        <p:spPr>
          <a:xfrm>
            <a:off x="0" y="6946900"/>
            <a:ext cx="3489293" cy="825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96" b="87092"/>
          <a:stretch/>
        </p:blipFill>
        <p:spPr>
          <a:xfrm>
            <a:off x="9961932" y="0"/>
            <a:ext cx="3855669" cy="1003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403" y="213792"/>
            <a:ext cx="9942240" cy="520399"/>
          </a:xfrm>
        </p:spPr>
        <p:txBody>
          <a:bodyPr wrap="square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002BC-C8DD-1842-A576-D47577C8FA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5" t="46732"/>
          <a:stretch/>
        </p:blipFill>
        <p:spPr>
          <a:xfrm>
            <a:off x="2355273" y="3632207"/>
            <a:ext cx="11462323" cy="4140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002BC-C8DD-1842-A576-D47577C8FA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403" y="1275907"/>
            <a:ext cx="12853580" cy="54907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42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880" y="6233106"/>
            <a:ext cx="1299020" cy="1158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742" y="5154735"/>
            <a:ext cx="8311009" cy="663067"/>
          </a:xfrm>
        </p:spPr>
        <p:txBody>
          <a:bodyPr anchor="ctr" anchorCtr="0"/>
          <a:lstStyle>
            <a:lvl1pPr>
              <a:defRPr sz="412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199" y="6215689"/>
            <a:ext cx="2100947" cy="115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27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960" y="2069042"/>
            <a:ext cx="587248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5160" y="2069042"/>
            <a:ext cx="587248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002BC-C8DD-1842-A576-D47577C8FA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51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1763" y="1905325"/>
            <a:ext cx="584549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33" indent="0">
              <a:buNone/>
              <a:defRPr sz="2267" b="1"/>
            </a:lvl2pPr>
            <a:lvl3pPr marL="1036266" indent="0">
              <a:buNone/>
              <a:defRPr sz="2040" b="1"/>
            </a:lvl3pPr>
            <a:lvl4pPr marL="1554399" indent="0">
              <a:buNone/>
              <a:defRPr sz="1814" b="1"/>
            </a:lvl4pPr>
            <a:lvl5pPr marL="2072532" indent="0">
              <a:buNone/>
              <a:defRPr sz="1814" b="1"/>
            </a:lvl5pPr>
            <a:lvl6pPr marL="2590665" indent="0">
              <a:buNone/>
              <a:defRPr sz="1814" b="1"/>
            </a:lvl6pPr>
            <a:lvl7pPr marL="3108797" indent="0">
              <a:buNone/>
              <a:defRPr sz="1814" b="1"/>
            </a:lvl7pPr>
            <a:lvl8pPr marL="3626930" indent="0">
              <a:buNone/>
              <a:defRPr sz="1814" b="1"/>
            </a:lvl8pPr>
            <a:lvl9pPr marL="4145064" indent="0">
              <a:buNone/>
              <a:defRPr sz="181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1763" y="2839085"/>
            <a:ext cx="5845492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95161" y="1905325"/>
            <a:ext cx="5874280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33" indent="0">
              <a:buNone/>
              <a:defRPr sz="2267" b="1"/>
            </a:lvl2pPr>
            <a:lvl3pPr marL="1036266" indent="0">
              <a:buNone/>
              <a:defRPr sz="2040" b="1"/>
            </a:lvl3pPr>
            <a:lvl4pPr marL="1554399" indent="0">
              <a:buNone/>
              <a:defRPr sz="1814" b="1"/>
            </a:lvl4pPr>
            <a:lvl5pPr marL="2072532" indent="0">
              <a:buNone/>
              <a:defRPr sz="1814" b="1"/>
            </a:lvl5pPr>
            <a:lvl6pPr marL="2590665" indent="0">
              <a:buNone/>
              <a:defRPr sz="1814" b="1"/>
            </a:lvl6pPr>
            <a:lvl7pPr marL="3108797" indent="0">
              <a:buNone/>
              <a:defRPr sz="1814" b="1"/>
            </a:lvl7pPr>
            <a:lvl8pPr marL="3626930" indent="0">
              <a:buNone/>
              <a:defRPr sz="1814" b="1"/>
            </a:lvl8pPr>
            <a:lvl9pPr marL="4145064" indent="0">
              <a:buNone/>
              <a:defRPr sz="181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95161" y="2839085"/>
            <a:ext cx="5874280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002BC-C8DD-1842-A576-D47577C8FA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7403" y="213792"/>
            <a:ext cx="12853580" cy="5203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002BC-C8DD-1842-A576-D47577C8FA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403" y="213792"/>
            <a:ext cx="12853580" cy="5203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403" y="1275907"/>
            <a:ext cx="12853580" cy="549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2023" y="7203865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36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8E002BC-C8DD-1842-A576-D47577C8FA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72" r:id="rId5"/>
    <p:sldLayoutId id="2147483674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1036266" rtl="0" eaLnBrk="1" latinLnBrk="0" hangingPunct="1">
        <a:lnSpc>
          <a:spcPct val="90000"/>
        </a:lnSpc>
        <a:spcBef>
          <a:spcPct val="0"/>
        </a:spcBef>
        <a:buNone/>
        <a:defRPr sz="3091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9067" indent="-259067" algn="l" defTabSz="1036266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00" indent="-259067" algn="l" defTabSz="1036266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33" indent="-259067" algn="l" defTabSz="1036266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466" indent="-259067" algn="l" defTabSz="1036266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598" indent="-259067" algn="l" defTabSz="1036266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32" indent="-259067" algn="l" defTabSz="1036266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865" indent="-259067" algn="l" defTabSz="1036266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5997" indent="-259067" algn="l" defTabSz="1036266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130" indent="-259067" algn="l" defTabSz="1036266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66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33" algn="l" defTabSz="1036266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66" algn="l" defTabSz="1036266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399" algn="l" defTabSz="1036266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32" algn="l" defTabSz="1036266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665" algn="l" defTabSz="1036266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797" algn="l" defTabSz="1036266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6930" algn="l" defTabSz="1036266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064" algn="l" defTabSz="1036266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5530" y="2073333"/>
            <a:ext cx="6606540" cy="77732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53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16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IU Medicine">
      <a:dk1>
        <a:srgbClr val="000000"/>
      </a:dk1>
      <a:lt1>
        <a:srgbClr val="FFFFFF"/>
      </a:lt1>
      <a:dk2>
        <a:srgbClr val="68478D"/>
      </a:dk2>
      <a:lt2>
        <a:srgbClr val="FFFFFF"/>
      </a:lt2>
      <a:accent1>
        <a:srgbClr val="68478D"/>
      </a:accent1>
      <a:accent2>
        <a:srgbClr val="702082"/>
      </a:accent2>
      <a:accent3>
        <a:srgbClr val="4C4184"/>
      </a:accent3>
      <a:accent4>
        <a:srgbClr val="949CD0"/>
      </a:accent4>
      <a:accent5>
        <a:srgbClr val="926EBF"/>
      </a:accent5>
      <a:accent6>
        <a:srgbClr val="B884CB"/>
      </a:accent6>
      <a:hlink>
        <a:srgbClr val="68478D"/>
      </a:hlink>
      <a:folHlink>
        <a:srgbClr val="6D207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UEM.potx" id="{7FB8A4A7-95ED-4383-B122-CC720EDAAAD6}" vid="{FBF23B73-BFC5-444B-BD85-C18B6F63AF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0</Words>
  <Application>Microsoft Office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Office Theme</vt:lpstr>
      <vt:lpstr>PowerPoint Presentation</vt:lpstr>
      <vt:lpstr>PowerPoint Presentation</vt:lpstr>
      <vt:lpstr>PowerPoint Presentation</vt:lpstr>
    </vt:vector>
  </TitlesOfParts>
  <Company>SIU School of Medicine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Austin</dc:creator>
  <cp:lastModifiedBy>Richard Austin</cp:lastModifiedBy>
  <cp:revision>3</cp:revision>
  <dcterms:created xsi:type="dcterms:W3CDTF">2018-02-22T22:12:39Z</dcterms:created>
  <dcterms:modified xsi:type="dcterms:W3CDTF">2018-02-22T22:39:49Z</dcterms:modified>
</cp:coreProperties>
</file>